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9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6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8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0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3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8F66-3D43-374F-839E-D958E8535D78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6347B-9131-9144-890E-69B5C0BD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6950944" y="2891097"/>
            <a:ext cx="1637482" cy="1671154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NFS Mounted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EBS Volume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/shared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computerSym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042" y="1166520"/>
            <a:ext cx="1181100" cy="889000"/>
          </a:xfrm>
          <a:prstGeom prst="rect">
            <a:avLst/>
          </a:prstGeom>
        </p:spPr>
      </p:pic>
      <p:pic>
        <p:nvPicPr>
          <p:cNvPr id="9" name="Picture 8" descr="computerSym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71" y="2446597"/>
            <a:ext cx="1181100" cy="889000"/>
          </a:xfrm>
          <a:prstGeom prst="rect">
            <a:avLst/>
          </a:prstGeom>
        </p:spPr>
      </p:pic>
      <p:pic>
        <p:nvPicPr>
          <p:cNvPr id="10" name="Picture 9" descr="computerSym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71" y="3572979"/>
            <a:ext cx="1181100" cy="889000"/>
          </a:xfrm>
          <a:prstGeom prst="rect">
            <a:avLst/>
          </a:prstGeom>
        </p:spPr>
      </p:pic>
      <p:pic>
        <p:nvPicPr>
          <p:cNvPr id="11" name="Picture 10" descr="computerSym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71" y="5016163"/>
            <a:ext cx="1181100" cy="889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54952" y="784092"/>
            <a:ext cx="6967653" cy="53156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5400000">
            <a:off x="4979926" y="4440457"/>
            <a:ext cx="763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. . .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49661" y="3876239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ode001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49661" y="5132465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node999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84754" y="2706431"/>
            <a:ext cx="84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93884" y="1505196"/>
            <a:ext cx="77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19812" y="981854"/>
            <a:ext cx="9757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AWS</a:t>
            </a:r>
            <a:endParaRPr lang="en-US" sz="3200" dirty="0"/>
          </a:p>
        </p:txBody>
      </p:sp>
      <p:pic>
        <p:nvPicPr>
          <p:cNvPr id="19" name="Picture 18" descr="computerSym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48" y="2637136"/>
            <a:ext cx="1181100" cy="889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531" y="3572979"/>
            <a:ext cx="9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desktop</a:t>
            </a:r>
            <a:endParaRPr lang="en-US" dirty="0"/>
          </a:p>
        </p:txBody>
      </p:sp>
      <p:cxnSp>
        <p:nvCxnSpPr>
          <p:cNvPr id="22" name="Straight Connector 21"/>
          <p:cNvCxnSpPr>
            <a:stCxn id="19" idx="3"/>
            <a:endCxn id="8" idx="1"/>
          </p:cNvCxnSpPr>
          <p:nvPr/>
        </p:nvCxnSpPr>
        <p:spPr>
          <a:xfrm flipV="1">
            <a:off x="1498948" y="1611020"/>
            <a:ext cx="3111094" cy="1470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3"/>
            <a:endCxn id="9" idx="1"/>
          </p:cNvCxnSpPr>
          <p:nvPr/>
        </p:nvCxnSpPr>
        <p:spPr>
          <a:xfrm flipV="1">
            <a:off x="1498948" y="2891097"/>
            <a:ext cx="3098423" cy="1905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1"/>
            <a:endCxn id="7" idx="2"/>
          </p:cNvCxnSpPr>
          <p:nvPr/>
        </p:nvCxnSpPr>
        <p:spPr>
          <a:xfrm>
            <a:off x="5684754" y="2891097"/>
            <a:ext cx="1266190" cy="8355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7" idx="2"/>
          </p:cNvCxnSpPr>
          <p:nvPr/>
        </p:nvCxnSpPr>
        <p:spPr>
          <a:xfrm flipV="1">
            <a:off x="5649661" y="3726674"/>
            <a:ext cx="1301283" cy="215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1"/>
            <a:endCxn id="7" idx="2"/>
          </p:cNvCxnSpPr>
          <p:nvPr/>
        </p:nvCxnSpPr>
        <p:spPr>
          <a:xfrm flipV="1">
            <a:off x="5649661" y="3726674"/>
            <a:ext cx="1301283" cy="15904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244085" y="2329613"/>
            <a:ext cx="4480031" cy="35929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484338" y="2344748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cluster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981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Fred Hutchinson Cancer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Hoff</dc:creator>
  <cp:lastModifiedBy>Bruce Hoff</cp:lastModifiedBy>
  <cp:revision>2</cp:revision>
  <dcterms:created xsi:type="dcterms:W3CDTF">2012-10-30T23:38:04Z</dcterms:created>
  <dcterms:modified xsi:type="dcterms:W3CDTF">2012-10-30T23:55:15Z</dcterms:modified>
</cp:coreProperties>
</file>